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embeddedFontLst>
    <p:embeddedFont>
      <p:font typeface="Poiret One"/>
      <p:regular r:id="rId19"/>
    </p:embeddedFont>
    <p:embeddedFont>
      <p:font typeface="Nunito"/>
      <p:regular r:id="rId20"/>
      <p:bold r:id="rId21"/>
      <p:italic r:id="rId22"/>
      <p:boldItalic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Nunito-regular.fntdata"/><Relationship Id="rId11" Type="http://schemas.openxmlformats.org/officeDocument/2006/relationships/slide" Target="slides/slide6.xml"/><Relationship Id="rId22" Type="http://schemas.openxmlformats.org/officeDocument/2006/relationships/font" Target="fonts/Nunito-italic.fntdata"/><Relationship Id="rId10" Type="http://schemas.openxmlformats.org/officeDocument/2006/relationships/slide" Target="slides/slide5.xml"/><Relationship Id="rId21" Type="http://schemas.openxmlformats.org/officeDocument/2006/relationships/font" Target="fonts/Nunito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23" Type="http://schemas.openxmlformats.org/officeDocument/2006/relationships/font" Target="fonts/Nunito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PoiretOne-regular.fntdata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8cb6c83fdf_0_3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8cb6c83fdf_0_3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8c591fab91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8c591fab91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8cb6c83fdf_0_3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8cb6c83fdf_0_3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8c591fab91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8c591fab91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8c591fab91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8c591fab91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8c591fab91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8c591fab91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8c591fab91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8c591fab91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8c591fab91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8c591fab91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8c591fab91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8c591fab91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8c591fab91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8c591fab91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8c591fab91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8c591fab91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8c591fab91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8c591fab91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accent6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" name="Google Shape;34;p2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35" name="Google Shape;35;p2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accent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" name="Google Shape;119;p11"/>
          <p:cNvSpPr txBox="1"/>
          <p:nvPr>
            <p:ph hasCustomPrompt="1" type="title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/>
          <p:nvPr>
            <p:ph idx="1" type="body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ctr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ctr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ctr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ctr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ctr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1" name="Google Shape;121;p1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accent3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" name="Google Shape;39;p3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Google Shape;4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3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8" name="Google Shape;48;p3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bg>
      <p:bgPr>
        <a:solidFill>
          <a:schemeClr val="dk2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4" name="Google Shape;54;p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4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bg>
      <p:bgPr>
        <a:solidFill>
          <a:schemeClr val="dk2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1" name="Google Shape;61;p5"/>
          <p:cNvSpPr txBox="1"/>
          <p:nvPr>
            <p:ph idx="1" type="body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2" name="Google Shape;62;p5"/>
          <p:cNvSpPr txBox="1"/>
          <p:nvPr>
            <p:ph idx="2" type="body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3" name="Google Shape;63;p5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bg>
      <p:bgPr>
        <a:solidFill>
          <a:schemeClr val="dk2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9" name="Google Shape;69;p6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bg>
      <p:bgPr>
        <a:solidFill>
          <a:schemeClr val="accent3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7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5" name="Google Shape;75;p7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6" name="Google Shape;76;p7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" name="Google Shape;93;p8"/>
          <p:cNvSpPr txBox="1"/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94" name="Google Shape;94;p8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bg>
      <p:bgPr>
        <a:solidFill>
          <a:schemeClr val="dk2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9"/>
          <p:cNvSpPr txBox="1"/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0" name="Google Shape;100;p9"/>
          <p:cNvSpPr txBox="1"/>
          <p:nvPr>
            <p:ph idx="1" type="subTitle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1" name="Google Shape;101;p9"/>
          <p:cNvSpPr txBox="1"/>
          <p:nvPr>
            <p:ph idx="2" type="body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2" name="Google Shape;102;p9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bg>
      <p:bgPr>
        <a:solidFill>
          <a:schemeClr val="accent1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0"/>
          <p:cNvSpPr txBox="1"/>
          <p:nvPr>
            <p:ph idx="1" type="body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8" name="Google Shape;108;p10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hift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3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0"/>
              <a:t>Pup Care</a:t>
            </a:r>
            <a:endParaRPr sz="5500"/>
          </a:p>
        </p:txBody>
      </p:sp>
      <p:sp>
        <p:nvSpPr>
          <p:cNvPr id="129" name="Google Shape;129;p13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React + Nest.js project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600" y="152400"/>
            <a:ext cx="7876172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23"/>
          <p:cNvPicPr preferRelativeResize="0"/>
          <p:nvPr/>
        </p:nvPicPr>
        <p:blipFill rotWithShape="1">
          <a:blip r:embed="rId3">
            <a:alphaModFix/>
          </a:blip>
          <a:srcRect b="-3291" l="0" r="0" t="-3924"/>
          <a:stretch/>
        </p:blipFill>
        <p:spPr>
          <a:xfrm>
            <a:off x="2186875" y="152400"/>
            <a:ext cx="5062114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2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89" name="Google Shape;18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8381" y="0"/>
            <a:ext cx="7947239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8400" y="152400"/>
            <a:ext cx="5565078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/>
          <p:nvPr/>
        </p:nvSpPr>
        <p:spPr>
          <a:xfrm>
            <a:off x="4845125" y="1115625"/>
            <a:ext cx="3677400" cy="33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latin typeface="Poiret One"/>
                <a:ea typeface="Poiret One"/>
                <a:cs typeface="Poiret One"/>
                <a:sym typeface="Poiret One"/>
              </a:rPr>
              <a:t>@StanimiraVlaeva</a:t>
            </a:r>
            <a:endParaRPr sz="3500">
              <a:latin typeface="Poiret One"/>
              <a:ea typeface="Poiret One"/>
              <a:cs typeface="Poiret One"/>
              <a:sym typeface="Poiret One"/>
            </a:endParaRPr>
          </a:p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Poiret One"/>
                <a:ea typeface="Poiret One"/>
                <a:cs typeface="Poiret One"/>
                <a:sym typeface="Poiret One"/>
              </a:rPr>
              <a:t>Google Developer Expert for Angular</a:t>
            </a:r>
            <a:endParaRPr sz="1600">
              <a:latin typeface="Poiret One"/>
              <a:ea typeface="Poiret One"/>
              <a:cs typeface="Poiret One"/>
              <a:sym typeface="Poiret One"/>
            </a:endParaRPr>
          </a:p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Poiret One"/>
                <a:ea typeface="Poiret One"/>
                <a:cs typeface="Poiret One"/>
                <a:sym typeface="Poiret One"/>
              </a:rPr>
              <a:t>Developer @VMWare Clarity</a:t>
            </a:r>
            <a:endParaRPr sz="1600">
              <a:latin typeface="Poiret One"/>
              <a:ea typeface="Poiret One"/>
              <a:cs typeface="Poiret One"/>
              <a:sym typeface="Poiret One"/>
            </a:endParaRPr>
          </a:p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Poiret One"/>
                <a:ea typeface="Poiret One"/>
                <a:cs typeface="Poiret One"/>
                <a:sym typeface="Poiret One"/>
              </a:rPr>
              <a:t>ex NativeScript Core team</a:t>
            </a:r>
            <a:endParaRPr sz="1600">
              <a:latin typeface="Poiret One"/>
              <a:ea typeface="Poiret One"/>
              <a:cs typeface="Poiret One"/>
              <a:sym typeface="Poiret One"/>
            </a:endParaRPr>
          </a:p>
        </p:txBody>
      </p:sp>
      <p:pic>
        <p:nvPicPr>
          <p:cNvPr id="135" name="Google Shape;13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7000" y="707300"/>
            <a:ext cx="3432850" cy="343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5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Technologies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Frontend</a:t>
            </a:r>
            <a:endParaRPr/>
          </a:p>
        </p:txBody>
      </p:sp>
      <p:sp>
        <p:nvSpPr>
          <p:cNvPr id="146" name="Google Shape;146;p16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React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Twitter Bootstrap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HTML5 + CSS3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7"/>
          <p:cNvSpPr txBox="1"/>
          <p:nvPr>
            <p:ph type="title"/>
          </p:nvPr>
        </p:nvSpPr>
        <p:spPr>
          <a:xfrm>
            <a:off x="311700" y="414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Backend</a:t>
            </a:r>
            <a:endParaRPr/>
          </a:p>
        </p:txBody>
      </p:sp>
      <p:sp>
        <p:nvSpPr>
          <p:cNvPr id="152" name="Google Shape;152;p17"/>
          <p:cNvSpPr txBox="1"/>
          <p:nvPr>
            <p:ph idx="1" type="body"/>
          </p:nvPr>
        </p:nvSpPr>
        <p:spPr>
          <a:xfrm>
            <a:off x="311700" y="1203675"/>
            <a:ext cx="85206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Nest.js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MongoDB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JSON Web Tokens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Passport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8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Functionality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2600" y="484325"/>
            <a:ext cx="5620596" cy="404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20"/>
          <p:cNvPicPr preferRelativeResize="0"/>
          <p:nvPr/>
        </p:nvPicPr>
        <p:blipFill rotWithShape="1">
          <a:blip r:embed="rId3">
            <a:alphaModFix/>
          </a:blip>
          <a:srcRect b="3170" l="0" r="0" t="-3170"/>
          <a:stretch/>
        </p:blipFill>
        <p:spPr>
          <a:xfrm>
            <a:off x="381000" y="152400"/>
            <a:ext cx="8418674" cy="469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4550" y="221850"/>
            <a:ext cx="7614724" cy="4678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